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3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70-4396-4D54-BE7D-666F42AB1C4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ookstore" TargetMode="External"/><Relationship Id="rId3" Type="http://schemas.openxmlformats.org/officeDocument/2006/relationships/hyperlink" Target="https://en.wikipedia.org/wiki/E-commerce" TargetMode="External"/><Relationship Id="rId7" Type="http://schemas.openxmlformats.org/officeDocument/2006/relationships/hyperlink" Target="https://en.wikipedia.org/wiki/Washington_(state)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attle" TargetMode="External"/><Relationship Id="rId5" Type="http://schemas.openxmlformats.org/officeDocument/2006/relationships/hyperlink" Target="https://en.wikipedia.org/wiki/Jeff_Bezos" TargetMode="External"/><Relationship Id="rId10" Type="http://schemas.openxmlformats.org/officeDocument/2006/relationships/hyperlink" Target="https://en.wikipedia.org/wiki/Consumer_electronics" TargetMode="External"/><Relationship Id="rId4" Type="http://schemas.openxmlformats.org/officeDocument/2006/relationships/hyperlink" Target="https://en.wikipedia.org/wiki/Cloud_computing" TargetMode="External"/><Relationship Id="rId9" Type="http://schemas.openxmlformats.org/officeDocument/2006/relationships/hyperlink" Target="https://en.wikipedia.org/wiki/Video_gam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nesandnob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wire.com/bookwir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shing" TargetMode="External"/><Relationship Id="rId7" Type="http://schemas.openxmlformats.org/officeDocument/2006/relationships/hyperlink" Target="https://en.wikipedia.org/wiki/Book_review" TargetMode="External"/><Relationship Id="rId2" Type="http://schemas.openxmlformats.org/officeDocument/2006/relationships/hyperlink" Target="https://en.wikipedia.org/wiki/News_magaz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terary_agent" TargetMode="External"/><Relationship Id="rId5" Type="http://schemas.openxmlformats.org/officeDocument/2006/relationships/hyperlink" Target="https://en.wikipedia.org/wiki/Bookselling" TargetMode="External"/><Relationship Id="rId4" Type="http://schemas.openxmlformats.org/officeDocument/2006/relationships/hyperlink" Target="https://en.wikipedia.org/wiki/Libraria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inprint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oogl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rkus_Reviews#cite_note-NYT_Rich1-1" TargetMode="External"/><Relationship Id="rId2" Type="http://schemas.openxmlformats.org/officeDocument/2006/relationships/hyperlink" Target="https://en.wikipedia.org/wiki/Book_re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irkus_Reviews#cite_note-:0-3" TargetMode="External"/><Relationship Id="rId5" Type="http://schemas.openxmlformats.org/officeDocument/2006/relationships/hyperlink" Target="https://en.wikipedia.org/wiki/Kirkus_Reviews#cite_note-2" TargetMode="External"/><Relationship Id="rId4" Type="http://schemas.openxmlformats.org/officeDocument/2006/relationships/hyperlink" Target="https://en.wikipedia.org/wiki/New_York_City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.R._Bowker" TargetMode="External"/><Relationship Id="rId3" Type="http://schemas.openxmlformats.org/officeDocument/2006/relationships/hyperlink" Target="https://en.wikipedia.org/wiki/Magazine" TargetMode="External"/><Relationship Id="rId7" Type="http://schemas.openxmlformats.org/officeDocument/2006/relationships/hyperlink" Target="https://en.wikipedia.org/wiki/Ulrich's_Periodicals_Directory#cite_note-3" TargetMode="External"/><Relationship Id="rId2" Type="http://schemas.openxmlformats.org/officeDocument/2006/relationships/hyperlink" Target="https://en.wikipedia.org/wiki/Bibliographic_datab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rial_(publishing)" TargetMode="External"/><Relationship Id="rId5" Type="http://schemas.openxmlformats.org/officeDocument/2006/relationships/hyperlink" Target="https://en.wikipedia.org/wiki/Newspaper" TargetMode="External"/><Relationship Id="rId4" Type="http://schemas.openxmlformats.org/officeDocument/2006/relationships/hyperlink" Target="https://en.wikipedia.org/wiki/Scientific_journal" TargetMode="External"/><Relationship Id="rId9" Type="http://schemas.openxmlformats.org/officeDocument/2006/relationships/hyperlink" Target="https://en.wikipedia.org/wiki/Ulrich's_Periodicals_Directory#cite_note-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ELECTION AIDS &#10; Selection aids or tools provide necessary information about &#10;books, their contents, bibliographic cha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LIBRARY JOURNAL (SEMI-MONTHLY, SEP-JUNE: &#10;MONTHLY, JULY-AUGUST). &#10;NEW YORK , R.R.BOWKER CO. 1876 &#10; Library journal is p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9" y="13273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KIRKUS REVIEW(SEMI-MONTHLY) &#10;NEW YORK , KIRKUS SERVICE, INC, 1933 &#10; Kirkus publishes reviews two or three months before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HE NEW YORK TIME BOOK &#10;REVIEW WEEKLY &#10;New York, the New York Times Co. 1896 &#10; The New York Time weekly is the most pop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3" y="-32938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POST-PUBLICATION &#10;REVIEW MEDIA &#10; Post-publication review media refers to reviews written &#10;after the publication of the 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4089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ERIODICALS AND NEWS PAPERS &#10; Reviews appearing in general and specialized periodicals and &#10;weekly editions of Newspap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ONTD.. &#10; Book reviews are published under several headings such &#10;as ‘Book Reviews’, ‘New Thought’, ‘New Publication’, &#10;‘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3418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TRADE JOURNALS &#10; Trade journals like Kirkus, Books to come, publishers &#10;weekly, Bookseller etc. are very effective aids/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9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PUBLISHERS CATALOGUE &#10; Publishers catalogues are one of the ways that publishing houses &#10;advertise their publications.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7" y="-63418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ONTD… &#10; Leading publishers regularly publishes catalogue. The &#10;catalogue of well reputed publishers will publish their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b="1" i="1" dirty="0"/>
              <a:t>World Wide Web Book Selection Tools</a:t>
            </a:r>
            <a:endParaRPr lang="en-US" sz="96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VIEW SOURCES &#10; Tools for review include sources that provide &#10;background information, varying points of view, &#10;critiqu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4" y="-2113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Amazon.com Books Online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Amazon</a:t>
            </a:r>
            <a:r>
              <a:rPr lang="en-US" sz="3200" dirty="0"/>
              <a:t>, is an American </a:t>
            </a:r>
            <a:r>
              <a:rPr lang="en-US" sz="3200" dirty="0">
                <a:hlinkClick r:id="rId3" tooltip="E-commerce"/>
              </a:rPr>
              <a:t>electronic commerce</a:t>
            </a:r>
            <a:r>
              <a:rPr lang="en-US" sz="3200" dirty="0"/>
              <a:t> and </a:t>
            </a:r>
            <a:r>
              <a:rPr lang="en-US" sz="3200" dirty="0">
                <a:hlinkClick r:id="rId4" tooltip="Cloud computing"/>
              </a:rPr>
              <a:t>cloud </a:t>
            </a:r>
            <a:r>
              <a:rPr lang="en-US" sz="3200" dirty="0" smtClean="0">
                <a:hlinkClick r:id="rId4" tooltip="Cloud computing"/>
              </a:rPr>
              <a:t>computing</a:t>
            </a:r>
            <a:r>
              <a:rPr lang="en-US" sz="3200" dirty="0"/>
              <a:t> company, founded on July 5, 1994, by </a:t>
            </a:r>
            <a:r>
              <a:rPr lang="en-US" sz="3200" dirty="0">
                <a:hlinkClick r:id="rId5" tooltip="Jeff Bezos"/>
              </a:rPr>
              <a:t>Jeff Bezos</a:t>
            </a:r>
            <a:r>
              <a:rPr lang="en-US" sz="3200" dirty="0"/>
              <a:t> and based in </a:t>
            </a:r>
            <a:r>
              <a:rPr lang="en-US" sz="3200" dirty="0">
                <a:hlinkClick r:id="rId6" tooltip="Seattle"/>
              </a:rPr>
              <a:t>Seattle</a:t>
            </a:r>
            <a:r>
              <a:rPr lang="en-US" sz="3200" dirty="0"/>
              <a:t>, </a:t>
            </a:r>
            <a:r>
              <a:rPr lang="en-US" sz="3200" dirty="0">
                <a:hlinkClick r:id="rId7" tooltip="Washington (state)"/>
              </a:rPr>
              <a:t>Washington</a:t>
            </a:r>
            <a:r>
              <a:rPr lang="en-US" sz="3200" dirty="0"/>
              <a:t>. It is the largest Internet-based retailer in the world by total sales and market </a:t>
            </a:r>
            <a:r>
              <a:rPr lang="en-US" sz="3200" dirty="0" smtClean="0"/>
              <a:t>capitalization. Amazon.com </a:t>
            </a:r>
            <a:r>
              <a:rPr lang="en-US" sz="3200" dirty="0"/>
              <a:t>started as an online </a:t>
            </a:r>
            <a:r>
              <a:rPr lang="en-US" sz="3200" dirty="0">
                <a:hlinkClick r:id="rId8" tooltip="Bookstore"/>
              </a:rPr>
              <a:t>bookstore</a:t>
            </a:r>
            <a:r>
              <a:rPr lang="en-US" sz="3200" dirty="0"/>
              <a:t>, later diversifying </a:t>
            </a:r>
            <a:r>
              <a:rPr lang="en-US" sz="3200" dirty="0" smtClean="0"/>
              <a:t>to sell DVDs, CDs, Videos, MP3s, Software, </a:t>
            </a:r>
            <a:r>
              <a:rPr lang="en-US" sz="3200" dirty="0" smtClean="0">
                <a:hlinkClick r:id="rId9" tooltip="Video game"/>
              </a:rPr>
              <a:t>video </a:t>
            </a:r>
            <a:r>
              <a:rPr lang="en-US" sz="3200" dirty="0">
                <a:hlinkClick r:id="rId9" tooltip="Video game"/>
              </a:rPr>
              <a:t>games</a:t>
            </a:r>
            <a:r>
              <a:rPr lang="en-US" sz="3200" dirty="0"/>
              <a:t>, </a:t>
            </a:r>
            <a:r>
              <a:rPr lang="en-US" sz="3200" dirty="0">
                <a:hlinkClick r:id="rId10" tooltip="Consumer electronics"/>
              </a:rPr>
              <a:t>electronics</a:t>
            </a:r>
            <a:r>
              <a:rPr lang="en-US" sz="3200" dirty="0"/>
              <a:t>, apparel, furniture, food, toys, and jewelry. </a:t>
            </a:r>
            <a:r>
              <a:rPr lang="en-US" sz="3200" dirty="0" smtClean="0"/>
              <a:t>Amazon </a:t>
            </a:r>
            <a:r>
              <a:rPr lang="en-US" sz="3200" dirty="0"/>
              <a:t>also sells certain low-end products like USB cables under its in-house brand </a:t>
            </a:r>
            <a:r>
              <a:rPr lang="en-US" sz="3200" dirty="0" err="1"/>
              <a:t>AmazonBasics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most popular book selection site. This site allow customers to post online reviews Look up a book on Amazon.com and you can find story synopsis, reviews from several journals, and reviews by other people who’ve read the book and felt moved to talk about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hlinkClick r:id="rId2"/>
              </a:rPr>
              <a:t>Barnes and Noble Online Bookstore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online version of the large chain bookstore. Like Amazon.com, it provides reviews from journals, but unlike Amazon it does not allow customers to post online reviews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r>
              <a:rPr lang="en-US" sz="5400" dirty="0" smtClean="0"/>
              <a:t>It contains over </a:t>
            </a:r>
            <a:r>
              <a:rPr lang="en-US" sz="5400" dirty="0"/>
              <a:t>6 million books </a:t>
            </a:r>
            <a:r>
              <a:rPr lang="en-US" sz="5400" dirty="0" smtClean="0"/>
              <a:t>for </a:t>
            </a:r>
            <a:r>
              <a:rPr lang="en-US" sz="5400" dirty="0"/>
              <a:t>shipment within 24 hours and 4.5 million eBooks to </a:t>
            </a:r>
            <a:r>
              <a:rPr lang="en-US" sz="5400" dirty="0" smtClean="0"/>
              <a:t>download.</a:t>
            </a:r>
            <a:r>
              <a:rPr lang="en-US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01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Bookwire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place to go if you’re looking for book or author information. </a:t>
            </a:r>
            <a:r>
              <a:rPr lang="en-US" dirty="0" err="1"/>
              <a:t>Bookwire</a:t>
            </a:r>
            <a:r>
              <a:rPr lang="en-US" dirty="0"/>
              <a:t> partners with several well-known journals including Library Journal and School Library Journal, both of which have online versions hosted by </a:t>
            </a:r>
            <a:r>
              <a:rPr lang="en-US" dirty="0" err="1" smtClean="0"/>
              <a:t>Bookwire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Publishers weekly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Publishers Weekly</a:t>
            </a:r>
            <a:r>
              <a:rPr lang="en-US" dirty="0"/>
              <a:t> (</a:t>
            </a:r>
            <a:r>
              <a:rPr lang="en-US" b="1" i="1" dirty="0"/>
              <a:t>PW</a:t>
            </a:r>
            <a:r>
              <a:rPr lang="en-US" dirty="0"/>
              <a:t>) is an American weekly trade </a:t>
            </a:r>
            <a:r>
              <a:rPr lang="en-US" dirty="0">
                <a:hlinkClick r:id="rId2" tooltip="News magazine"/>
              </a:rPr>
              <a:t>news magazine</a:t>
            </a:r>
            <a:r>
              <a:rPr lang="en-US" dirty="0"/>
              <a:t> targeted at </a:t>
            </a:r>
            <a:r>
              <a:rPr lang="en-US" dirty="0">
                <a:hlinkClick r:id="rId3" tooltip="Publishing"/>
              </a:rPr>
              <a:t>publishers</a:t>
            </a:r>
            <a:r>
              <a:rPr lang="en-US" dirty="0"/>
              <a:t>, </a:t>
            </a:r>
            <a:r>
              <a:rPr lang="en-US" dirty="0">
                <a:hlinkClick r:id="rId4" tooltip="Librarian"/>
              </a:rPr>
              <a:t>librarians</a:t>
            </a:r>
            <a:r>
              <a:rPr lang="en-US" dirty="0"/>
              <a:t>, </a:t>
            </a:r>
            <a:r>
              <a:rPr lang="en-US" dirty="0">
                <a:hlinkClick r:id="rId5" tooltip="Bookselling"/>
              </a:rPr>
              <a:t>booksellers</a:t>
            </a:r>
            <a:r>
              <a:rPr lang="en-US" dirty="0"/>
              <a:t> and </a:t>
            </a:r>
            <a:r>
              <a:rPr lang="en-US" dirty="0">
                <a:hlinkClick r:id="rId6" tooltip="Literary agent"/>
              </a:rPr>
              <a:t>literary agents</a:t>
            </a:r>
            <a:r>
              <a:rPr lang="en-US" dirty="0"/>
              <a:t>. Published continuously since </a:t>
            </a:r>
            <a:r>
              <a:rPr lang="en-US" dirty="0" smtClean="0"/>
              <a:t>1872. With </a:t>
            </a:r>
            <a:r>
              <a:rPr lang="en-US" dirty="0"/>
              <a:t>51 issues a year, the emphasis today is on </a:t>
            </a:r>
            <a:r>
              <a:rPr lang="en-US" dirty="0">
                <a:hlinkClick r:id="rId7" tooltip="Book review"/>
              </a:rPr>
              <a:t>book reviews</a:t>
            </a:r>
            <a:r>
              <a:rPr lang="en-US" dirty="0" smtClean="0"/>
              <a:t>.</a:t>
            </a:r>
            <a:r>
              <a:rPr lang="en-US" baseline="30000" dirty="0"/>
              <a:t>  </a:t>
            </a:r>
            <a:r>
              <a:rPr lang="en-US" dirty="0" smtClean="0"/>
              <a:t> It contains reviews on books published by more than 6000 publishers.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Books in Print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in Print®, the leading bibliographic database listing more than 20 million titles (books currently in print, out-of-print books and forthcoming books) provides valuable resource for publishers, retailers and libraries in the process of book discovery and acquisition</a:t>
            </a:r>
            <a:r>
              <a:rPr lang="en-US" dirty="0" smtClean="0"/>
              <a:t>. Its web address is </a:t>
            </a:r>
            <a:r>
              <a:rPr lang="en-US" dirty="0" smtClean="0">
                <a:hlinkClick r:id="rId2"/>
              </a:rPr>
              <a:t>www.booksinprint.com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Books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Google </a:t>
            </a:r>
            <a:r>
              <a:rPr lang="en-US" b="1" dirty="0" smtClean="0"/>
              <a:t>Books,</a:t>
            </a:r>
            <a:r>
              <a:rPr lang="en-US" dirty="0"/>
              <a:t> </a:t>
            </a:r>
            <a:r>
              <a:rPr lang="en-US" dirty="0" smtClean="0"/>
              <a:t>previously </a:t>
            </a:r>
            <a:r>
              <a:rPr lang="en-US" dirty="0"/>
              <a:t>known as </a:t>
            </a:r>
            <a:r>
              <a:rPr lang="en-US" b="1" dirty="0"/>
              <a:t>Google Book Search</a:t>
            </a:r>
            <a:r>
              <a:rPr lang="en-US" dirty="0"/>
              <a:t> and </a:t>
            </a:r>
            <a:r>
              <a:rPr lang="en-US" b="1" dirty="0"/>
              <a:t>Google </a:t>
            </a:r>
            <a:r>
              <a:rPr lang="en-US" b="1" dirty="0" smtClean="0"/>
              <a:t>Print,</a:t>
            </a:r>
            <a:r>
              <a:rPr lang="en-US" dirty="0" smtClean="0"/>
              <a:t> </a:t>
            </a:r>
            <a:r>
              <a:rPr lang="en-US" dirty="0"/>
              <a:t>is a service from </a:t>
            </a:r>
            <a:r>
              <a:rPr lang="en-US" dirty="0">
                <a:hlinkClick r:id="rId2" tooltip="Google"/>
              </a:rPr>
              <a:t>Google </a:t>
            </a:r>
            <a:r>
              <a:rPr lang="en-US" dirty="0" smtClean="0">
                <a:hlinkClick r:id="rId2" tooltip="Google"/>
              </a:rPr>
              <a:t>Inc.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searches the full text of books and magazines that Google has scanned, converted to text </a:t>
            </a:r>
            <a:r>
              <a:rPr lang="en-US" dirty="0" smtClean="0"/>
              <a:t>and </a:t>
            </a:r>
            <a:r>
              <a:rPr lang="en-US" dirty="0"/>
              <a:t>stored in its digital </a:t>
            </a:r>
            <a:r>
              <a:rPr lang="en-US" dirty="0" err="1" smtClean="0"/>
              <a:t>database.Books</a:t>
            </a:r>
            <a:r>
              <a:rPr lang="en-US" dirty="0" smtClean="0"/>
              <a:t> </a:t>
            </a:r>
            <a:r>
              <a:rPr lang="en-US" dirty="0"/>
              <a:t>are provided either by publishers and authors, through the Google Books Partner Program, or by Google's library partners, through the Library </a:t>
            </a:r>
            <a:r>
              <a:rPr lang="en-US" dirty="0" smtClean="0"/>
              <a:t>Project. This program was first started by Google in 2004 under the </a:t>
            </a:r>
            <a:r>
              <a:rPr lang="en-US" dirty="0" err="1" smtClean="0"/>
              <a:t>ame</a:t>
            </a:r>
            <a:r>
              <a:rPr lang="en-US" dirty="0" smtClean="0"/>
              <a:t> google print.  Additionally</a:t>
            </a:r>
            <a:r>
              <a:rPr lang="en-US" dirty="0"/>
              <a:t>, Google has partnered with a number of magazine publishers to digitize their archives</a:t>
            </a:r>
            <a:r>
              <a:rPr lang="en-US" dirty="0" smtClean="0"/>
              <a:t>.</a:t>
            </a:r>
          </a:p>
          <a:p>
            <a:r>
              <a:rPr lang="en-US" dirty="0"/>
              <a:t>As of October 2015, the number of scanned book titles was over 25 </a:t>
            </a:r>
            <a:r>
              <a:rPr lang="en-US" dirty="0" smtClean="0"/>
              <a:t>million.</a:t>
            </a:r>
            <a:r>
              <a:rPr lang="en-US" dirty="0"/>
              <a:t> </a:t>
            </a:r>
            <a:r>
              <a:rPr lang="en-US" dirty="0" smtClean="0"/>
              <a:t>The web </a:t>
            </a:r>
            <a:r>
              <a:rPr lang="en-US" dirty="0" err="1" smtClean="0"/>
              <a:t>addres</a:t>
            </a:r>
            <a:r>
              <a:rPr lang="en-US" dirty="0" smtClean="0"/>
              <a:t> of this site is </a:t>
            </a:r>
            <a:r>
              <a:rPr lang="en-US" i="1" u="sng" dirty="0" smtClean="0">
                <a:solidFill>
                  <a:srgbClr val="00B0F0"/>
                </a:solidFill>
              </a:rPr>
              <a:t>books.google.com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Kirkus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Kirkus</a:t>
            </a:r>
            <a:r>
              <a:rPr lang="en-US" b="1" i="1" dirty="0"/>
              <a:t> Reviews</a:t>
            </a:r>
            <a:r>
              <a:rPr lang="en-US" dirty="0"/>
              <a:t> (or </a:t>
            </a:r>
            <a:r>
              <a:rPr lang="en-US" i="1" dirty="0" err="1"/>
              <a:t>Kirkus</a:t>
            </a:r>
            <a:r>
              <a:rPr lang="en-US" i="1" dirty="0"/>
              <a:t> Media</a:t>
            </a:r>
            <a:r>
              <a:rPr lang="en-US" dirty="0"/>
              <a:t>) is an American </a:t>
            </a:r>
            <a:r>
              <a:rPr lang="en-US" dirty="0">
                <a:hlinkClick r:id="rId2" tooltip="Book review"/>
              </a:rPr>
              <a:t>book review</a:t>
            </a:r>
            <a:r>
              <a:rPr lang="en-US" dirty="0"/>
              <a:t> magazine founded in 1933 by </a:t>
            </a:r>
            <a:r>
              <a:rPr lang="en-US" b="1" dirty="0"/>
              <a:t>Virginia </a:t>
            </a:r>
            <a:r>
              <a:rPr lang="en-US" b="1" dirty="0" err="1"/>
              <a:t>Kirkus</a:t>
            </a:r>
            <a:r>
              <a:rPr lang="en-US" dirty="0"/>
              <a:t> (1893–1980).</a:t>
            </a:r>
            <a:r>
              <a:rPr lang="en-US" baseline="30000" dirty="0">
                <a:hlinkClick r:id="rId3"/>
              </a:rPr>
              <a:t>[1]</a:t>
            </a:r>
            <a:r>
              <a:rPr lang="en-US" dirty="0"/>
              <a:t> The magazine is headquartered in </a:t>
            </a:r>
            <a:r>
              <a:rPr lang="en-US" dirty="0">
                <a:hlinkClick r:id="rId4" tooltip="New York City"/>
              </a:rPr>
              <a:t>New York City</a:t>
            </a:r>
            <a:r>
              <a:rPr lang="en-US" dirty="0"/>
              <a:t>.</a:t>
            </a:r>
            <a:r>
              <a:rPr lang="en-US" baseline="30000" dirty="0">
                <a:hlinkClick r:id="rId5"/>
              </a:rPr>
              <a:t>[2</a:t>
            </a:r>
            <a:r>
              <a:rPr lang="en-US" baseline="30000" dirty="0" smtClean="0">
                <a:hlinkClick r:id="rId5"/>
              </a:rPr>
              <a:t>]</a:t>
            </a:r>
            <a:endParaRPr lang="en-US" baseline="30000" dirty="0" smtClean="0"/>
          </a:p>
          <a:p>
            <a:r>
              <a:rPr lang="en-US" i="1" dirty="0" err="1"/>
              <a:t>Kirkus</a:t>
            </a:r>
            <a:r>
              <a:rPr lang="en-US" i="1" dirty="0"/>
              <a:t> Reviews</a:t>
            </a:r>
            <a:r>
              <a:rPr lang="en-US" dirty="0"/>
              <a:t>, published on the first and 15th of each month, previews books prior to their publication. </a:t>
            </a:r>
            <a:r>
              <a:rPr lang="en-US" i="1" dirty="0" err="1"/>
              <a:t>Kirkus</a:t>
            </a:r>
            <a:r>
              <a:rPr lang="en-US" dirty="0"/>
              <a:t> reviews over 7,000 titles per year.</a:t>
            </a:r>
            <a:r>
              <a:rPr lang="en-US" baseline="30000" dirty="0">
                <a:hlinkClick r:id="rId3"/>
              </a:rPr>
              <a:t>[1]</a:t>
            </a:r>
            <a:r>
              <a:rPr lang="en-US" baseline="30000" dirty="0">
                <a:hlinkClick r:id="rId6"/>
              </a:rPr>
              <a:t>[3</a:t>
            </a:r>
            <a:r>
              <a:rPr lang="en-US" baseline="30000" dirty="0" smtClean="0">
                <a:hlinkClick r:id="rId6"/>
              </a:rPr>
              <a:t>]</a:t>
            </a:r>
            <a:endParaRPr lang="en-US" baseline="30000" dirty="0" smtClean="0"/>
          </a:p>
          <a:p>
            <a:r>
              <a:rPr lang="en-US" dirty="0" smtClean="0"/>
              <a:t>It is an excellent book selection tool for books on every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Ulrich's Periodicals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Ulrich's Periodicals Directory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the standard library directory and </a:t>
            </a:r>
            <a:r>
              <a:rPr lang="en-US" dirty="0">
                <a:hlinkClick r:id="rId2" tooltip="Bibliographic database"/>
              </a:rPr>
              <a:t>database</a:t>
            </a:r>
            <a:r>
              <a:rPr lang="en-US" dirty="0"/>
              <a:t> providing information about popular and academic </a:t>
            </a:r>
            <a:r>
              <a:rPr lang="en-US" dirty="0">
                <a:hlinkClick r:id="rId3" tooltip="Magazine"/>
              </a:rPr>
              <a:t>magazines</a:t>
            </a:r>
            <a:r>
              <a:rPr lang="en-US" dirty="0"/>
              <a:t>, </a:t>
            </a:r>
            <a:r>
              <a:rPr lang="en-US" dirty="0">
                <a:hlinkClick r:id="rId4" tooltip="Scientific journal"/>
              </a:rPr>
              <a:t>scientific journals</a:t>
            </a:r>
            <a:r>
              <a:rPr lang="en-US" dirty="0"/>
              <a:t>, </a:t>
            </a:r>
            <a:r>
              <a:rPr lang="en-US" dirty="0">
                <a:hlinkClick r:id="rId5" tooltip="Newspaper"/>
              </a:rPr>
              <a:t>newspapers</a:t>
            </a:r>
            <a:r>
              <a:rPr lang="en-US" dirty="0"/>
              <a:t> and other </a:t>
            </a:r>
            <a:r>
              <a:rPr lang="en-US" dirty="0">
                <a:hlinkClick r:id="rId6" tooltip="Serial (publishing)"/>
              </a:rPr>
              <a:t>serial publications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/>
              <a:t>The print version has been published since </a:t>
            </a:r>
            <a:r>
              <a:rPr lang="en-US" dirty="0" smtClean="0"/>
              <a:t>1932</a:t>
            </a:r>
          </a:p>
          <a:p>
            <a:r>
              <a:rPr lang="en-US" dirty="0"/>
              <a:t>The online version includes over 300,000 active and current periodicals.</a:t>
            </a:r>
            <a:r>
              <a:rPr lang="en-US" baseline="30000" dirty="0">
                <a:hlinkClick r:id="rId7"/>
              </a:rPr>
              <a:t>[3</a:t>
            </a:r>
            <a:r>
              <a:rPr lang="en-US" baseline="30000" dirty="0" smtClean="0">
                <a:hlinkClick r:id="rId7"/>
              </a:rPr>
              <a:t>]</a:t>
            </a:r>
            <a:endParaRPr lang="en-US" baseline="30000" dirty="0" smtClean="0"/>
          </a:p>
          <a:p>
            <a:r>
              <a:rPr lang="en-US" dirty="0"/>
              <a:t>Earlier published by </a:t>
            </a:r>
            <a:r>
              <a:rPr lang="en-US" dirty="0">
                <a:hlinkClick r:id="rId8" tooltip="R.R. Bowker"/>
              </a:rPr>
              <a:t>R.R. </a:t>
            </a:r>
            <a:r>
              <a:rPr lang="en-US" dirty="0" smtClean="0">
                <a:hlinkClick r:id="rId8" tooltip="R.R. Bowker"/>
              </a:rPr>
              <a:t>Bowker</a:t>
            </a:r>
            <a:r>
              <a:rPr lang="en-US" dirty="0" smtClean="0"/>
              <a:t>. Now it is being published online and in print by ProQuest.</a:t>
            </a:r>
            <a:r>
              <a:rPr lang="en-US" baseline="30000" dirty="0" smtClean="0">
                <a:hlinkClick r:id="rId9"/>
              </a:rPr>
              <a:t>[</a:t>
            </a:r>
            <a:r>
              <a:rPr lang="en-US" baseline="30000" dirty="0">
                <a:hlinkClick r:id="rId9"/>
              </a:rPr>
              <a:t>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FERENCES &#10; Collection Development and &#10;Management.http://eduscapes.com/collection/4.htm &#10; Chakrabarti, Ajit Kumar(198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9" y="-55552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ONTD… &#10;Booklist, Choice Reviews Online, Library Journal, &#10;and School Library Journal. &#10; Other sources provide reviews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HANK YOU 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YPES OF BOOK SELECTION &#10;TOOLS &#10;According to Ajit Kumar Chakrabarti(1983) &#10;there are three types of book selection tool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0" y="-5260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RE-PUBLICATION REVIEW MEDIA &#10; Pre-publication review means review of the galley book &#10;(advance reader copy of the book)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4" y="-59485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PRE-PUBLICATION REVIEWERS LIST &#10; Publishers Weekly &#10; Book List &#10; Library Journal &#10; Kirkus &#10; New York Times &#10; LA Ti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1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ONTD.. &#10; Barnes&amp;Noble &#10; Booksamillion &#10; Amazon &#10; Good Reads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0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UBLISHERS WEEKLY &#10;NEW YORK, R.R. BOWKER CO. 1872 &#10; This weekly is standard American book trade journal. It is &#10;a valuab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6223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OOK LISTS &#10;NEW YORK,AIA,1905 &#10; Booklist is a journal listing recent books with brief notes &#10;designed to assist the lib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4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231</Words>
  <Application>Microsoft Office PowerPoint</Application>
  <PresentationFormat>Widescreen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Amazon.com Books Online </vt:lpstr>
      <vt:lpstr>Cont….</vt:lpstr>
      <vt:lpstr>Barnes and Noble Online Bookstore</vt:lpstr>
      <vt:lpstr>Bookwire</vt:lpstr>
      <vt:lpstr>Publishers weekly</vt:lpstr>
      <vt:lpstr>Books in Print Database</vt:lpstr>
      <vt:lpstr>Google Books </vt:lpstr>
      <vt:lpstr>Kirkus</vt:lpstr>
      <vt:lpstr>Ulrich's Periodicals Directory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haier</dc:creator>
  <cp:lastModifiedBy>Moorche</cp:lastModifiedBy>
  <cp:revision>12</cp:revision>
  <dcterms:created xsi:type="dcterms:W3CDTF">2017-01-31T03:36:59Z</dcterms:created>
  <dcterms:modified xsi:type="dcterms:W3CDTF">2020-04-18T02:32:37Z</dcterms:modified>
</cp:coreProperties>
</file>